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7/8/2020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7/8/2020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7/8/2020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7/8/2020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7/8/2020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7/8/2020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7/8/2020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7/8/2020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7/8/2020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7/8/2020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7/8/2020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7/8/2020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7/8/2020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7/8/2020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7/8/2020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7/8/2020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7/8/2020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7/8/2020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Montaje, desmontaje y cuidado de los herramentales.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smtClean="0"/>
              <a:t>Curso de troqueladores</a:t>
            </a:r>
          </a:p>
          <a:p>
            <a:r>
              <a:rPr lang="es-MX" dirty="0" smtClean="0"/>
              <a:t>Jorge muñoz</a:t>
            </a:r>
          </a:p>
          <a:p>
            <a:r>
              <a:rPr lang="es-MX" dirty="0" smtClean="0"/>
              <a:t>Miguel a. </a:t>
            </a:r>
            <a:r>
              <a:rPr lang="es-MX" dirty="0" err="1" smtClean="0"/>
              <a:t>garcia</a:t>
            </a:r>
            <a:r>
              <a:rPr lang="es-MX" smtClean="0"/>
              <a:t>.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4916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Marcador de contenido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82555651"/>
              </p:ext>
            </p:extLst>
          </p:nvPr>
        </p:nvGraphicFramePr>
        <p:xfrm>
          <a:off x="859709" y="528034"/>
          <a:ext cx="9417631" cy="5120640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9417631"/>
              </a:tblGrid>
              <a:tr h="131732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4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Propósito: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4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Asegurar la instalación correcta de los troqueles.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1732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4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Alcance: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Todas las operaciones que requieran instalación.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4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7598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4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Responsables: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4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 Es responsabilidad del instalador la instalación correcta de los troqueles respetando las normas de seguridad y limpieza. 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1026" name="Picture 2" descr="Troqueladora del metal fotografía editorial. Imagen de motor 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33"/>
          <a:stretch/>
        </p:blipFill>
        <p:spPr bwMode="auto">
          <a:xfrm>
            <a:off x="7711222" y="1365160"/>
            <a:ext cx="3791906" cy="251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02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428603625"/>
              </p:ext>
            </p:extLst>
          </p:nvPr>
        </p:nvGraphicFramePr>
        <p:xfrm>
          <a:off x="437882" y="257578"/>
          <a:ext cx="11075831" cy="5484176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208273"/>
                <a:gridCol w="9867558"/>
              </a:tblGrid>
              <a:tr h="3600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Pasos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Instrucciones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600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600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Paso 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Ponerse equipo de seguridad.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600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847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Paso 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El instalador recibe orden de producción de parte </a:t>
                      </a:r>
                      <a:endParaRPr lang="es-MX" sz="20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0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del </a:t>
                      </a:r>
                      <a:r>
                        <a:rPr lang="es-MX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jefe de producción.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600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770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Paso 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Tomar el troquel de la parte trasera de la mesa </a:t>
                      </a:r>
                      <a:endParaRPr lang="es-MX" sz="20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0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de </a:t>
                      </a:r>
                      <a:r>
                        <a:rPr lang="es-MX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trabajo y lo transporta </a:t>
                      </a:r>
                      <a:endParaRPr lang="es-MX" sz="20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0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con </a:t>
                      </a:r>
                      <a:r>
                        <a:rPr lang="es-MX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el </a:t>
                      </a:r>
                      <a:r>
                        <a:rPr lang="es-MX" sz="2000" dirty="0" err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rodacargas</a:t>
                      </a:r>
                      <a:r>
                        <a:rPr lang="es-MX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 a la máquina asignada.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600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200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Paso 4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Verifica que la mesa de la troqueladora esté limpia y la máquina apagada. </a:t>
                      </a:r>
                      <a:endParaRPr lang="es-MX" sz="20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0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Y </a:t>
                      </a:r>
                      <a:r>
                        <a:rPr lang="es-MX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actualiza las banderillas en el estado actual de la máquina.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600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200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Paso 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Localiza </a:t>
                      </a:r>
                      <a:r>
                        <a:rPr lang="es-MX" sz="2000" dirty="0" err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portasuaje</a:t>
                      </a:r>
                      <a:r>
                        <a:rPr lang="es-MX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 adecuado considerando lo que sale en las guías </a:t>
                      </a:r>
                      <a:endParaRPr lang="es-MX" sz="20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0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de </a:t>
                      </a:r>
                      <a:r>
                        <a:rPr lang="es-MX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la placa superior y lo ancho del carro.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2050" name="Picture 2" descr="Troquelado | ET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322" y="1133653"/>
            <a:ext cx="3788284" cy="233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16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163649294"/>
              </p:ext>
            </p:extLst>
          </p:nvPr>
        </p:nvGraphicFramePr>
        <p:xfrm>
          <a:off x="0" y="3"/>
          <a:ext cx="11681138" cy="5986331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274306"/>
                <a:gridCol w="10406832"/>
              </a:tblGrid>
              <a:tr h="10139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Paso 6</a:t>
                      </a:r>
                      <a:endParaRPr lang="en-US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Coloca </a:t>
                      </a:r>
                      <a:r>
                        <a:rPr lang="es-MX" sz="2200" dirty="0" err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portasuaje</a:t>
                      </a:r>
                      <a:r>
                        <a:rPr lang="es-MX" sz="2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 al troquel embonando la cuerda de éste a la placa superior del troquel.</a:t>
                      </a:r>
                      <a:endParaRPr lang="en-US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069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069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Paso 7</a:t>
                      </a:r>
                      <a:endParaRPr lang="en-US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Si aplica, colocar varilla botadora de acuerdo a la altura del </a:t>
                      </a:r>
                      <a:r>
                        <a:rPr lang="es-MX" sz="2200" dirty="0" err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portasuaje</a:t>
                      </a:r>
                      <a:r>
                        <a:rPr lang="es-MX" sz="2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.</a:t>
                      </a:r>
                      <a:endParaRPr lang="en-US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069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1673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Paso 8</a:t>
                      </a:r>
                      <a:endParaRPr lang="en-US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Afloja los tornillos botadores del puente y del seguro del carro.</a:t>
                      </a:r>
                      <a:endParaRPr lang="en-US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069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2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069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Paso 9</a:t>
                      </a:r>
                      <a:endParaRPr lang="en-US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Baja el carro lentamente a punto muerto inferior</a:t>
                      </a:r>
                      <a:r>
                        <a:rPr lang="es-MX" sz="22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.</a:t>
                      </a:r>
                      <a:endParaRPr lang="en-US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069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139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Paso 10</a:t>
                      </a:r>
                      <a:endParaRPr lang="en-US" sz="2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Da o quita presión mecánica de acuerdo a la altura del troquel.</a:t>
                      </a:r>
                      <a:endParaRPr lang="en-US" sz="2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3074" name="Picture 2" descr="Troquelado | ET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1" y="3113470"/>
            <a:ext cx="3343467" cy="161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1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838184766"/>
              </p:ext>
            </p:extLst>
          </p:nvPr>
        </p:nvGraphicFramePr>
        <p:xfrm>
          <a:off x="0" y="1"/>
          <a:ext cx="11706896" cy="5576550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277116"/>
                <a:gridCol w="10429780"/>
              </a:tblGrid>
              <a:tr h="7966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Paso 11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Centra el troquel en la troqueladora acoplando </a:t>
                      </a:r>
                      <a:r>
                        <a:rPr lang="es-MX" sz="20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el </a:t>
                      </a:r>
                      <a:r>
                        <a:rPr lang="es-MX" sz="2000" dirty="0" err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portasuaje</a:t>
                      </a:r>
                      <a:r>
                        <a:rPr lang="es-MX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 en el carro.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983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966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Paso 12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Instala candado asegurando que coincidan barrenos del mismo </a:t>
                      </a:r>
                      <a:endParaRPr lang="es-MX" sz="20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0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con </a:t>
                      </a:r>
                      <a:r>
                        <a:rPr lang="es-MX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los tornillos del carro.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983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966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Paso 13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Quita presión neumática cerrando válvula de paso </a:t>
                      </a:r>
                      <a:endParaRPr lang="es-MX" sz="20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0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y </a:t>
                      </a:r>
                      <a:r>
                        <a:rPr lang="es-MX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abriendo válvula de desfogue.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983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966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Paso 14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Da toda la presión mecánica que permita el troquel con máquina </a:t>
                      </a:r>
                      <a:endParaRPr lang="es-MX" sz="20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0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en </a:t>
                      </a:r>
                      <a:r>
                        <a:rPr lang="es-MX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punto muerto inferior.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983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966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Paso 15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Aprieta tornillos del candado y después las uñas de la mesa en forma cruzada.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4098" name="Picture 2" descr="Estampado de metal, Piezas Troqueladas en SLP | TROPLAM MÉX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935" y="1611581"/>
            <a:ext cx="2769822" cy="1904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89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562256838"/>
              </p:ext>
            </p:extLst>
          </p:nvPr>
        </p:nvGraphicFramePr>
        <p:xfrm>
          <a:off x="0" y="1"/>
          <a:ext cx="11706896" cy="5615188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277116"/>
                <a:gridCol w="10429780"/>
              </a:tblGrid>
              <a:tr h="7984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Paso 16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Sube lentamente el carro a punto muerto superior cuidando que el </a:t>
                      </a:r>
                      <a:endParaRPr lang="es-MX" sz="20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0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puente </a:t>
                      </a:r>
                      <a:r>
                        <a:rPr lang="es-MX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no pegue con el tornillo botador. Si se requiere ajustar tornillo.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9924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984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Paso 17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Solicitar una tira de lámina o rollo al cortador, según orden de producción, </a:t>
                      </a:r>
                      <a:endParaRPr lang="es-MX" sz="20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0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o </a:t>
                      </a:r>
                      <a:r>
                        <a:rPr lang="es-MX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localiza estampas para 2ª s operaciones.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9924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984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Paso 18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Quitar presión mecánica según el espesor de la lámina solicitada </a:t>
                      </a:r>
                      <a:endParaRPr lang="es-MX" sz="20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0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o </a:t>
                      </a:r>
                      <a:r>
                        <a:rPr lang="es-MX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estampa para 2ª s operaciones</a:t>
                      </a:r>
                      <a:r>
                        <a:rPr lang="es-MX" sz="20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.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9924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2424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Paso 19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Da presión neumática 5 a 50 Lb., cerrando válvula de desfogue </a:t>
                      </a:r>
                      <a:endParaRPr lang="es-MX" sz="20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0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y </a:t>
                      </a:r>
                      <a:r>
                        <a:rPr lang="es-MX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abriendo la válvula de paso. (Regular con manómetro).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9924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984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Paso 20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Con máquina en punto muerto superior, bajar los tornillos para que </a:t>
                      </a:r>
                      <a:endParaRPr lang="es-MX" sz="20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0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exista </a:t>
                      </a:r>
                      <a:r>
                        <a:rPr lang="es-MX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entre ellos y el puente una holgura de 3/16 “para botar la estampa.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5122" name="Picture 2" descr="MANTENIMIENTO TROQUELES - PDF Descargar lib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149" y="2112135"/>
            <a:ext cx="2640169" cy="201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460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961908392"/>
              </p:ext>
            </p:extLst>
          </p:nvPr>
        </p:nvGraphicFramePr>
        <p:xfrm>
          <a:off x="408949" y="685800"/>
          <a:ext cx="9778240" cy="4414234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066717"/>
                <a:gridCol w="8711523"/>
              </a:tblGrid>
              <a:tr h="441423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Paso 21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Enciende la máquina y realiza pruebas verificando visual (F – PT 02) y dimensionalmente contra el dibujo (Hoja de Proceso)  y el plan de control  (formato F – CD 04). Para retirar las muestras del troquel “</a:t>
                      </a:r>
                      <a:r>
                        <a:rPr lang="es-MX" sz="20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siempre” </a:t>
                      </a:r>
                      <a:r>
                        <a:rPr lang="es-MX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utilizar gancho o imán para no meter la mano.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Para la validación de características en las hojas de proceso o MC. El diámetro exterior de las estampas se debe verificar y validar en tres puntos sobre la altura final, al terminar el radio de base, a la mitad de la altura y en el diámetro exterior en punta.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6146" name="Picture 2" descr="MANTENIMIENTO INTEGRAL DE TROQUELES - YouTu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073" y="3391866"/>
            <a:ext cx="3709115" cy="2086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571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525770794"/>
              </p:ext>
            </p:extLst>
          </p:nvPr>
        </p:nvGraphicFramePr>
        <p:xfrm>
          <a:off x="0" y="0"/>
          <a:ext cx="11694017" cy="5241163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275711"/>
                <a:gridCol w="10418306"/>
              </a:tblGrid>
              <a:tr h="23310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MX" sz="20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s-MX" sz="20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s-MX" sz="20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Paso </a:t>
                      </a:r>
                      <a:r>
                        <a:rPr lang="es-MX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22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s-MX" sz="20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s-MX" sz="20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0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Si </a:t>
                      </a:r>
                      <a:r>
                        <a:rPr lang="es-MX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está bien, se pasan las muestras al área de calidad para liberar la orden </a:t>
                      </a:r>
                      <a:r>
                        <a:rPr lang="es-MX" sz="20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colocando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0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el </a:t>
                      </a:r>
                      <a:r>
                        <a:rPr lang="es-MX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número de rollo (F – PP 03) en la orden de producción (F – PP 01). </a:t>
                      </a:r>
                      <a:endParaRPr lang="es-MX" sz="20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0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Si </a:t>
                      </a:r>
                      <a:r>
                        <a:rPr lang="es-MX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no están bien, aplicar manual de acción ante la falla (Versión 1.0) y/o llena </a:t>
                      </a:r>
                      <a:endParaRPr lang="es-MX" sz="20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0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tarjeta </a:t>
                      </a:r>
                      <a:r>
                        <a:rPr lang="es-MX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de herramienta dañada (F – GH 01) para su reparación notificando </a:t>
                      </a:r>
                      <a:endParaRPr lang="es-MX" sz="20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0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al </a:t>
                      </a:r>
                      <a:r>
                        <a:rPr lang="es-MX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jefe de producción.   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59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0528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MX" sz="20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Paso </a:t>
                      </a:r>
                      <a:r>
                        <a:rPr lang="es-MX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23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Apretar candado de ajuste para presión mecánica y tornillos del puente, y colocar orden de producción para el cortador de lámina, así también la hoja de chequeo visual y en caso de llevar control estadístico, colocar la tabla de identificación de CEP.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7170" name="Picture 2" descr="TROQUEL DE ESFERA DE 1 1/2&quot; - YouTu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573" y="3376524"/>
            <a:ext cx="2806566" cy="218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583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826991287"/>
              </p:ext>
            </p:extLst>
          </p:nvPr>
        </p:nvGraphicFramePr>
        <p:xfrm>
          <a:off x="437882" y="489397"/>
          <a:ext cx="9710670" cy="4121240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9710670"/>
              </a:tblGrid>
              <a:tr h="41212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En caso de un corte de energía no programada</a:t>
                      </a:r>
                      <a:r>
                        <a:rPr lang="es-MX" sz="20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: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MX" sz="2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Verificar la puesta a punto antes de reiniciar labores y llevar muestras nuevas a calidad para su debido registro.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8194" name="Picture 2" descr="Diseño, fabricación, mantenimiento y mejoras a troque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529" y="1920258"/>
            <a:ext cx="4578846" cy="343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0802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vento principal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Evento principal</Template>
  <TotalTime>45</TotalTime>
  <Words>603</Words>
  <Application>Microsoft Office PowerPoint</Application>
  <PresentationFormat>Panorámica</PresentationFormat>
  <Paragraphs>130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Arial</vt:lpstr>
      <vt:lpstr>Impact</vt:lpstr>
      <vt:lpstr>Symbol</vt:lpstr>
      <vt:lpstr>Times New Roman</vt:lpstr>
      <vt:lpstr>Evento principal</vt:lpstr>
      <vt:lpstr>Montaje, desmontaje y cuidado de los herramentales.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Montaje, desmontaje y cuidado de los herramentales.</dc:title>
  <dc:creator>Miguel angel Garcia Torres</dc:creator>
  <cp:lastModifiedBy>Miguel angel Garcia Torres</cp:lastModifiedBy>
  <cp:revision>6</cp:revision>
  <dcterms:created xsi:type="dcterms:W3CDTF">2020-04-20T18:08:26Z</dcterms:created>
  <dcterms:modified xsi:type="dcterms:W3CDTF">2020-07-08T13:20:52Z</dcterms:modified>
</cp:coreProperties>
</file>